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86" r:id="rId3"/>
    <p:sldId id="488" r:id="rId4"/>
    <p:sldId id="485" r:id="rId5"/>
    <p:sldId id="464" r:id="rId6"/>
    <p:sldId id="473" r:id="rId7"/>
    <p:sldId id="483" r:id="rId8"/>
    <p:sldId id="472" r:id="rId9"/>
    <p:sldId id="470" r:id="rId10"/>
    <p:sldId id="463" r:id="rId11"/>
    <p:sldId id="458" r:id="rId12"/>
    <p:sldId id="471" r:id="rId13"/>
    <p:sldId id="487" r:id="rId14"/>
    <p:sldId id="486" r:id="rId15"/>
    <p:sldId id="466" r:id="rId16"/>
    <p:sldId id="297" r:id="rId17"/>
    <p:sldId id="476" r:id="rId18"/>
    <p:sldId id="475" r:id="rId19"/>
    <p:sldId id="482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FF"/>
    <a:srgbClr val="FF99FF"/>
    <a:srgbClr val="CCFFCC"/>
    <a:srgbClr val="F1FDFD"/>
    <a:srgbClr val="D6FAFA"/>
    <a:srgbClr val="0000FF"/>
    <a:srgbClr val="038003"/>
    <a:srgbClr val="FF66FF"/>
    <a:srgbClr val="0066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別說五趣（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）—緣起與世間（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）宇宙器世間略說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緣起與世間（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42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912AB3-092F-2696-DDE3-32E57516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6" y="396846"/>
            <a:ext cx="10471177" cy="63007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FAC064-5F39-5B1D-756C-BB292F0B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63" y="436250"/>
            <a:ext cx="2045368" cy="3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943C57-F4B1-4ABA-D892-F4B44339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48" y="956940"/>
            <a:ext cx="608732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7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F3CA8768-F8D3-5958-0351-D614ADD8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8" y="515138"/>
            <a:ext cx="10766546" cy="59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2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8D71D6-F2A9-E6AB-D064-A6D152A9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6" y="429370"/>
            <a:ext cx="11349788" cy="5996547"/>
          </a:xfrm>
          <a:prstGeom prst="rect">
            <a:avLst/>
          </a:prstGeom>
        </p:spPr>
      </p:pic>
      <p:sp>
        <p:nvSpPr>
          <p:cNvPr id="2" name="語音泡泡: 圓角矩形 1">
            <a:extLst>
              <a:ext uri="{FF2B5EF4-FFF2-40B4-BE49-F238E27FC236}">
                <a16:creationId xmlns:a16="http://schemas.microsoft.com/office/drawing/2014/main" id="{2D1AB187-1F6A-A95C-1266-90A1D022184F}"/>
              </a:ext>
            </a:extLst>
          </p:cNvPr>
          <p:cNvSpPr/>
          <p:nvPr/>
        </p:nvSpPr>
        <p:spPr>
          <a:xfrm>
            <a:off x="7708231" y="1483896"/>
            <a:ext cx="1323473" cy="457200"/>
          </a:xfrm>
          <a:prstGeom prst="wedgeRoundRectCallout">
            <a:avLst>
              <a:gd name="adj1" fmla="val 4167"/>
              <a:gd name="adj2" fmla="val 80044"/>
              <a:gd name="adj3" fmla="val 16667"/>
            </a:avLst>
          </a:prstGeom>
          <a:solidFill>
            <a:srgbClr val="FFD1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>
                  <a:solidFill>
                    <a:srgbClr val="FF0000"/>
                  </a:solidFill>
                </a:ln>
              </a:rPr>
              <a:t>勘誤 </a:t>
            </a:r>
            <a:r>
              <a:rPr lang="en-US" altLang="zh-TW" dirty="0">
                <a:ln>
                  <a:solidFill>
                    <a:srgbClr val="FF0000"/>
                  </a:solidFill>
                </a:ln>
              </a:rPr>
              <a:t>:</a:t>
            </a:r>
            <a:r>
              <a:rPr lang="zh-TW" altLang="en-US" dirty="0">
                <a:ln>
                  <a:solidFill>
                    <a:srgbClr val="FF0000"/>
                  </a:solidFill>
                </a:ln>
              </a:rPr>
              <a:t> 蓮霧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B9CFAE-8E29-50F5-70E5-B14869927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80" y="5310397"/>
            <a:ext cx="2246580" cy="37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07E537-50AD-9163-762B-165BD0E7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464"/>
            <a:ext cx="12192000" cy="57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8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C4B692F-1F0A-580E-EADC-80039210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73"/>
            <a:ext cx="12192000" cy="570825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EE76A73-CD76-66FE-39A2-D7413318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94" y="4073315"/>
            <a:ext cx="2983076" cy="368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92E7AA-4D11-BACD-4503-E2817A132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842" y="4648931"/>
            <a:ext cx="2497007" cy="3660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F9722A7-0573-2A67-7E94-40846954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575" y="1191021"/>
            <a:ext cx="1619377" cy="3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9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00959CA-8F24-B2F0-7AE7-B7B97193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85775"/>
            <a:ext cx="10287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7E354A0-391B-1FB4-BAFD-B581F200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82" y="80211"/>
            <a:ext cx="8204782" cy="64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9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0C4F310E-6CC3-5B65-1D49-A616FC929CA8}"/>
              </a:ext>
            </a:extLst>
          </p:cNvPr>
          <p:cNvGrpSpPr/>
          <p:nvPr/>
        </p:nvGrpSpPr>
        <p:grpSpPr>
          <a:xfrm>
            <a:off x="1942873" y="0"/>
            <a:ext cx="8306255" cy="6858000"/>
            <a:chOff x="2225386" y="0"/>
            <a:chExt cx="8306255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31C2E16-CB48-F5E1-9344-A99EDA6D7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5386" y="0"/>
              <a:ext cx="7741228" cy="68580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AD12CEB-0E71-4D4B-0F96-10ADA8FE20C1}"/>
                </a:ext>
              </a:extLst>
            </p:cNvPr>
            <p:cNvSpPr txBox="1"/>
            <p:nvPr/>
          </p:nvSpPr>
          <p:spPr>
            <a:xfrm rot="2591613">
              <a:off x="7307180" y="2217641"/>
              <a:ext cx="1363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b="1">
                  <a:solidFill>
                    <a:srgbClr val="FF0000"/>
                  </a:solidFill>
                </a:defRPr>
              </a:lvl1pPr>
            </a:lstStyle>
            <a:p>
              <a:r>
                <a:rPr lang="zh-TW" altLang="en-US" dirty="0"/>
                <a:t>喜馬拉雅山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94F0A9C-B91A-8001-8FAA-85E85E4FEE36}"/>
                </a:ext>
              </a:extLst>
            </p:cNvPr>
            <p:cNvSpPr txBox="1"/>
            <p:nvPr/>
          </p:nvSpPr>
          <p:spPr>
            <a:xfrm>
              <a:off x="8109282" y="1880754"/>
              <a:ext cx="97054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/>
                <a:t>須彌山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657405-3F7E-258E-C105-339F31E5E30B}"/>
                </a:ext>
              </a:extLst>
            </p:cNvPr>
            <p:cNvSpPr txBox="1"/>
            <p:nvPr/>
          </p:nvSpPr>
          <p:spPr>
            <a:xfrm>
              <a:off x="6256421" y="1327303"/>
              <a:ext cx="11550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/>
                <a:t>北俱盧洲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BE66445-7074-3304-AE70-7B7764433492}"/>
                </a:ext>
              </a:extLst>
            </p:cNvPr>
            <p:cNvSpPr txBox="1"/>
            <p:nvPr/>
          </p:nvSpPr>
          <p:spPr>
            <a:xfrm>
              <a:off x="5085348" y="5875239"/>
              <a:ext cx="914400" cy="369332"/>
            </a:xfrm>
            <a:prstGeom prst="rect">
              <a:avLst/>
            </a:prstGeom>
            <a:solidFill>
              <a:srgbClr val="F1FDFD"/>
            </a:solidFill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>
                <a:defRPr b="1">
                  <a:solidFill>
                    <a:srgbClr val="0000FF"/>
                  </a:solidFill>
                </a:defRPr>
              </a:lvl1pPr>
            </a:lstStyle>
            <a:p>
              <a:r>
                <a:rPr lang="zh-TW" altLang="en-US" dirty="0"/>
                <a:t>瞿陀尼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2108524-5548-66F2-FA7E-76E12911B76B}"/>
                </a:ext>
              </a:extLst>
            </p:cNvPr>
            <p:cNvSpPr txBox="1"/>
            <p:nvPr/>
          </p:nvSpPr>
          <p:spPr>
            <a:xfrm>
              <a:off x="4988226" y="5408400"/>
              <a:ext cx="1218820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/>
                <a:t>西牛貨洲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30E79C4-A2A2-969B-9B0F-AE640171C7E5}"/>
                </a:ext>
              </a:extLst>
            </p:cNvPr>
            <p:cNvSpPr txBox="1"/>
            <p:nvPr/>
          </p:nvSpPr>
          <p:spPr>
            <a:xfrm>
              <a:off x="9464841" y="3934145"/>
              <a:ext cx="1066800" cy="646331"/>
            </a:xfrm>
            <a:prstGeom prst="rect">
              <a:avLst/>
            </a:prstGeom>
            <a:solidFill>
              <a:srgbClr val="F1FDFD"/>
            </a:solidFill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>
                <a:defRPr b="1">
                  <a:solidFill>
                    <a:srgbClr val="0000FF"/>
                  </a:solidFill>
                </a:defRPr>
              </a:lvl1pPr>
            </a:lstStyle>
            <a:p>
              <a:r>
                <a:rPr lang="zh-TW" altLang="en-US" dirty="0"/>
                <a:t>毘提訶</a:t>
              </a:r>
              <a:br>
                <a:rPr lang="en-US" altLang="zh-TW" dirty="0"/>
              </a:br>
              <a:r>
                <a:rPr lang="en-US" altLang="zh-TW" dirty="0"/>
                <a:t>(</a:t>
              </a:r>
              <a:r>
                <a:rPr lang="zh-TW" altLang="en-US" dirty="0"/>
                <a:t>華氏城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92EA367-A3AB-0C2F-3756-B94EA67ABE86}"/>
                </a:ext>
              </a:extLst>
            </p:cNvPr>
            <p:cNvSpPr txBox="1"/>
            <p:nvPr/>
          </p:nvSpPr>
          <p:spPr>
            <a:xfrm>
              <a:off x="8429258" y="3651789"/>
              <a:ext cx="1218820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/>
                <a:t>東勝神洲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450DB96-3506-4083-1CB6-3657B174672F}"/>
                </a:ext>
              </a:extLst>
            </p:cNvPr>
            <p:cNvSpPr txBox="1"/>
            <p:nvPr/>
          </p:nvSpPr>
          <p:spPr>
            <a:xfrm rot="184513">
              <a:off x="7010222" y="2759574"/>
              <a:ext cx="12187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/>
                <a:t>南閻浮提</a:t>
              </a:r>
              <a:endParaRPr lang="en-US" altLang="zh-TW" dirty="0"/>
            </a:p>
            <a:p>
              <a:pPr algn="ctr"/>
              <a:r>
                <a:rPr lang="zh-TW" altLang="en-US" dirty="0"/>
                <a:t>南贍部洲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92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別說五趣（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—緣起與世間（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—宇宙器世間略說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C51375B-8FFA-4EFC-C4EE-76F41D83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854"/>
            <a:ext cx="12192000" cy="60402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3C265A7-BCBA-CE64-2E13-095FA457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11" y="2748252"/>
            <a:ext cx="2021305" cy="3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F44728-6B58-2CFA-91E3-DB6A50A9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411"/>
            <a:ext cx="12192000" cy="58871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C8DA09F-61D6-2F92-2921-2F5211E5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005" y="5337618"/>
            <a:ext cx="610216" cy="3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1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9FC65F-94FA-1887-3BD9-77416837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41" y="0"/>
            <a:ext cx="5400117" cy="6858000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FD6216BD-BBC1-BFA9-10A1-413145A2F37B}"/>
              </a:ext>
            </a:extLst>
          </p:cNvPr>
          <p:cNvSpPr/>
          <p:nvPr/>
        </p:nvSpPr>
        <p:spPr>
          <a:xfrm>
            <a:off x="5727031" y="5807240"/>
            <a:ext cx="729916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16AE34D-C9B6-2CE1-523C-35A6192BFF28}"/>
              </a:ext>
            </a:extLst>
          </p:cNvPr>
          <p:cNvSpPr/>
          <p:nvPr/>
        </p:nvSpPr>
        <p:spPr>
          <a:xfrm>
            <a:off x="6978316" y="5382124"/>
            <a:ext cx="729916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C0A90F7-D297-45F8-5452-A6B04B84FAF6}"/>
              </a:ext>
            </a:extLst>
          </p:cNvPr>
          <p:cNvSpPr/>
          <p:nvPr/>
        </p:nvSpPr>
        <p:spPr>
          <a:xfrm>
            <a:off x="5093367" y="5430251"/>
            <a:ext cx="729916" cy="3529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3281975-5040-E14C-B140-ECBE10FD3BF7}"/>
              </a:ext>
            </a:extLst>
          </p:cNvPr>
          <p:cNvSpPr/>
          <p:nvPr/>
        </p:nvSpPr>
        <p:spPr>
          <a:xfrm>
            <a:off x="3661609" y="1740566"/>
            <a:ext cx="729916" cy="280737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B59E610-CFE3-96CF-CF4C-B15BDB71651C}"/>
              </a:ext>
            </a:extLst>
          </p:cNvPr>
          <p:cNvSpPr/>
          <p:nvPr/>
        </p:nvSpPr>
        <p:spPr>
          <a:xfrm>
            <a:off x="3661609" y="625640"/>
            <a:ext cx="729916" cy="280737"/>
          </a:xfrm>
          <a:prstGeom prst="roundRect">
            <a:avLst/>
          </a:prstGeom>
          <a:noFill/>
          <a:ln w="28575"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ABE8805-767E-EC4F-09C2-B5C0E03ECDFB}"/>
              </a:ext>
            </a:extLst>
          </p:cNvPr>
          <p:cNvSpPr/>
          <p:nvPr/>
        </p:nvSpPr>
        <p:spPr>
          <a:xfrm>
            <a:off x="3661609" y="0"/>
            <a:ext cx="729916" cy="280737"/>
          </a:xfrm>
          <a:prstGeom prst="roundRect">
            <a:avLst/>
          </a:prstGeom>
          <a:noFill/>
          <a:ln w="28575"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C180BB2-2D90-3E38-11CA-0459F2FEEF9E}"/>
              </a:ext>
            </a:extLst>
          </p:cNvPr>
          <p:cNvSpPr/>
          <p:nvPr/>
        </p:nvSpPr>
        <p:spPr>
          <a:xfrm>
            <a:off x="6609348" y="2342147"/>
            <a:ext cx="529388" cy="208545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A203C9-5CF6-A430-91CB-B2C4E3CAB38B}"/>
              </a:ext>
            </a:extLst>
          </p:cNvPr>
          <p:cNvSpPr/>
          <p:nvPr/>
        </p:nvSpPr>
        <p:spPr>
          <a:xfrm>
            <a:off x="6697580" y="2566735"/>
            <a:ext cx="529388" cy="280737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7756890-7978-12C5-30FF-D8A6CFDEC504}"/>
              </a:ext>
            </a:extLst>
          </p:cNvPr>
          <p:cNvSpPr/>
          <p:nvPr/>
        </p:nvSpPr>
        <p:spPr>
          <a:xfrm>
            <a:off x="4876801" y="1227219"/>
            <a:ext cx="529388" cy="280737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6006BE3-296F-8ECC-B480-B8A0F2E63DCC}"/>
              </a:ext>
            </a:extLst>
          </p:cNvPr>
          <p:cNvSpPr/>
          <p:nvPr/>
        </p:nvSpPr>
        <p:spPr>
          <a:xfrm>
            <a:off x="5895474" y="2654968"/>
            <a:ext cx="352926" cy="6657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34596EF-31E5-0151-CB8C-04C796450E0E}"/>
              </a:ext>
            </a:extLst>
          </p:cNvPr>
          <p:cNvSpPr/>
          <p:nvPr/>
        </p:nvSpPr>
        <p:spPr>
          <a:xfrm>
            <a:off x="3858124" y="4267198"/>
            <a:ext cx="729916" cy="3529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C38673A-105E-4A5A-3EE1-25CF46B302F0}"/>
              </a:ext>
            </a:extLst>
          </p:cNvPr>
          <p:cNvSpPr/>
          <p:nvPr/>
        </p:nvSpPr>
        <p:spPr>
          <a:xfrm>
            <a:off x="6890083" y="4026566"/>
            <a:ext cx="729916" cy="3529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A7EF07E-C5CE-5D8F-D993-861E433EBFF3}"/>
              </a:ext>
            </a:extLst>
          </p:cNvPr>
          <p:cNvSpPr/>
          <p:nvPr/>
        </p:nvSpPr>
        <p:spPr>
          <a:xfrm>
            <a:off x="5686926" y="2085474"/>
            <a:ext cx="761999" cy="208545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96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E0487FD-E427-39ED-E987-A7C03BAF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12" y="0"/>
            <a:ext cx="5704175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2BC5731-2A6A-3F60-1E89-73CF0DBA63F6}"/>
              </a:ext>
            </a:extLst>
          </p:cNvPr>
          <p:cNvSpPr txBox="1"/>
          <p:nvPr/>
        </p:nvSpPr>
        <p:spPr>
          <a:xfrm>
            <a:off x="2919664" y="364777"/>
            <a:ext cx="930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阿富汗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87A126-2C90-E1FD-0B98-97A627EFA988}"/>
              </a:ext>
            </a:extLst>
          </p:cNvPr>
          <p:cNvSpPr txBox="1"/>
          <p:nvPr/>
        </p:nvSpPr>
        <p:spPr>
          <a:xfrm>
            <a:off x="7571873" y="1126776"/>
            <a:ext cx="166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西藏 西康 雲南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C5B34D-2405-71B1-F727-EEA554FDDBE1}"/>
              </a:ext>
            </a:extLst>
          </p:cNvPr>
          <p:cNvSpPr txBox="1"/>
          <p:nvPr/>
        </p:nvSpPr>
        <p:spPr>
          <a:xfrm>
            <a:off x="8678778" y="2963597"/>
            <a:ext cx="1098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</a:rPr>
              <a:t>阿薩密省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212F51B-0EBD-145E-EF53-BE70780815CF}"/>
              </a:ext>
            </a:extLst>
          </p:cNvPr>
          <p:cNvSpPr txBox="1"/>
          <p:nvPr/>
        </p:nvSpPr>
        <p:spPr>
          <a:xfrm rot="1648185">
            <a:off x="6079958" y="1118757"/>
            <a:ext cx="136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TW" altLang="en-US" dirty="0"/>
              <a:t>喜馬拉雅山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80A9D1B-E980-C5A3-81A9-427A439584E1}"/>
              </a:ext>
            </a:extLst>
          </p:cNvPr>
          <p:cNvSpPr txBox="1"/>
          <p:nvPr/>
        </p:nvSpPr>
        <p:spPr>
          <a:xfrm>
            <a:off x="7130715" y="6292335"/>
            <a:ext cx="198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pPr algn="l"/>
            <a:r>
              <a:rPr lang="zh-TW" altLang="en-US" dirty="0"/>
              <a:t>錫蘭 </a:t>
            </a:r>
            <a:r>
              <a:rPr lang="en-US" altLang="zh-TW" dirty="0"/>
              <a:t>(</a:t>
            </a:r>
            <a:r>
              <a:rPr lang="zh-TW" altLang="en-US" dirty="0"/>
              <a:t>楞伽島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E3C3D5-0279-910D-E210-42F24631CCA1}"/>
              </a:ext>
            </a:extLst>
          </p:cNvPr>
          <p:cNvSpPr txBox="1"/>
          <p:nvPr/>
        </p:nvSpPr>
        <p:spPr>
          <a:xfrm rot="1655432">
            <a:off x="4435642" y="2594629"/>
            <a:ext cx="234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印度河跟恆河流域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C734EC-3B47-38AB-C30D-8328813F85C4}"/>
              </a:ext>
            </a:extLst>
          </p:cNvPr>
          <p:cNvSpPr txBox="1"/>
          <p:nvPr/>
        </p:nvSpPr>
        <p:spPr>
          <a:xfrm>
            <a:off x="2550695" y="4856567"/>
            <a:ext cx="1122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pPr algn="l"/>
            <a:r>
              <a:rPr lang="zh-TW" altLang="en-US" dirty="0">
                <a:solidFill>
                  <a:srgbClr val="FF0000"/>
                </a:solidFill>
              </a:rPr>
              <a:t>阿拉伯海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A2FC493-9C39-7460-22FA-9B62FFCF8AFE}"/>
              </a:ext>
            </a:extLst>
          </p:cNvPr>
          <p:cNvSpPr txBox="1"/>
          <p:nvPr/>
        </p:nvSpPr>
        <p:spPr>
          <a:xfrm>
            <a:off x="7652085" y="4046440"/>
            <a:ext cx="1122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pPr algn="l"/>
            <a:r>
              <a:rPr lang="zh-TW" altLang="en-US" dirty="0">
                <a:solidFill>
                  <a:srgbClr val="FF0000"/>
                </a:solidFill>
              </a:rPr>
              <a:t>孟加拉灣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6022D5-3F78-E375-6ABF-ED41C63406B4}"/>
              </a:ext>
            </a:extLst>
          </p:cNvPr>
          <p:cNvSpPr txBox="1"/>
          <p:nvPr/>
        </p:nvSpPr>
        <p:spPr>
          <a:xfrm>
            <a:off x="5165558" y="4214882"/>
            <a:ext cx="12111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38003"/>
                </a:solidFill>
              </a:rPr>
              <a:t>德干高原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52ADD7F-E9AF-4D9A-2837-C9C4B078865B}"/>
              </a:ext>
            </a:extLst>
          </p:cNvPr>
          <p:cNvSpPr txBox="1"/>
          <p:nvPr/>
        </p:nvSpPr>
        <p:spPr>
          <a:xfrm>
            <a:off x="6086202" y="573323"/>
            <a:ext cx="97054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須彌山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F7B6CBE-CD68-F3D4-D3BA-996AC41F37B6}"/>
              </a:ext>
            </a:extLst>
          </p:cNvPr>
          <p:cNvSpPr txBox="1"/>
          <p:nvPr/>
        </p:nvSpPr>
        <p:spPr>
          <a:xfrm>
            <a:off x="7090610" y="2947556"/>
            <a:ext cx="689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</a:rPr>
              <a:t>恆河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3BFA52-E7C8-26B9-6B2D-068382D02CAA}"/>
              </a:ext>
            </a:extLst>
          </p:cNvPr>
          <p:cNvSpPr txBox="1"/>
          <p:nvPr/>
        </p:nvSpPr>
        <p:spPr>
          <a:xfrm>
            <a:off x="3545305" y="1888777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</a:rPr>
              <a:t>印度河</a:t>
            </a:r>
          </a:p>
        </p:txBody>
      </p:sp>
    </p:spTree>
    <p:extLst>
      <p:ext uri="{BB962C8B-B14F-4D97-AF65-F5344CB8AC3E}">
        <p14:creationId xmlns:p14="http://schemas.microsoft.com/office/powerpoint/2010/main" val="413943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B2BC92-FB12-D70C-B55E-92A8012F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88" y="0"/>
            <a:ext cx="10514223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E8DE6BF-A93A-6202-A829-417CD94DB8EB}"/>
              </a:ext>
            </a:extLst>
          </p:cNvPr>
          <p:cNvSpPr txBox="1"/>
          <p:nvPr/>
        </p:nvSpPr>
        <p:spPr>
          <a:xfrm rot="695684">
            <a:off x="6840183" y="2690884"/>
            <a:ext cx="136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TW" altLang="en-US" dirty="0"/>
              <a:t>喜馬拉雅山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3688C4-1852-13DF-DC88-4AFDB1639064}"/>
              </a:ext>
            </a:extLst>
          </p:cNvPr>
          <p:cNvSpPr txBox="1"/>
          <p:nvPr/>
        </p:nvSpPr>
        <p:spPr>
          <a:xfrm rot="803398">
            <a:off x="7096854" y="2386081"/>
            <a:ext cx="97054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須彌山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CA29BD-6142-C584-F3EE-8B2B488D6AED}"/>
              </a:ext>
            </a:extLst>
          </p:cNvPr>
          <p:cNvSpPr txBox="1"/>
          <p:nvPr/>
        </p:nvSpPr>
        <p:spPr>
          <a:xfrm>
            <a:off x="7955108" y="4030399"/>
            <a:ext cx="1066800" cy="646331"/>
          </a:xfrm>
          <a:prstGeom prst="rect">
            <a:avLst/>
          </a:prstGeom>
          <a:solidFill>
            <a:srgbClr val="F1FDFD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毘提訶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華氏城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27EA8F-23FF-E93D-1CCC-0450CC0A1DAA}"/>
              </a:ext>
            </a:extLst>
          </p:cNvPr>
          <p:cNvSpPr txBox="1"/>
          <p:nvPr/>
        </p:nvSpPr>
        <p:spPr>
          <a:xfrm>
            <a:off x="9004998" y="4189200"/>
            <a:ext cx="12188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/>
              <a:t>東勝神洲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43951E-8FCD-8724-A00E-A99F6847F564}"/>
              </a:ext>
            </a:extLst>
          </p:cNvPr>
          <p:cNvSpPr txBox="1"/>
          <p:nvPr/>
        </p:nvSpPr>
        <p:spPr>
          <a:xfrm rot="1625689">
            <a:off x="5428299" y="2663322"/>
            <a:ext cx="1218787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南閻浮提</a:t>
            </a:r>
            <a:endParaRPr lang="en-US" altLang="zh-TW" dirty="0"/>
          </a:p>
          <a:p>
            <a:pPr algn="ctr"/>
            <a:r>
              <a:rPr lang="zh-TW" altLang="en-US" dirty="0"/>
              <a:t>南贍部洲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B8632AB-0845-8A93-1154-6F489C547BDB}"/>
              </a:ext>
            </a:extLst>
          </p:cNvPr>
          <p:cNvSpPr txBox="1"/>
          <p:nvPr/>
        </p:nvSpPr>
        <p:spPr>
          <a:xfrm rot="878497">
            <a:off x="4963255" y="1728355"/>
            <a:ext cx="115503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北俱盧洲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9EB114-2795-C38E-C821-75A5110E6490}"/>
              </a:ext>
            </a:extLst>
          </p:cNvPr>
          <p:cNvSpPr txBox="1"/>
          <p:nvPr/>
        </p:nvSpPr>
        <p:spPr>
          <a:xfrm>
            <a:off x="4289488" y="5811071"/>
            <a:ext cx="914400" cy="369332"/>
          </a:xfrm>
          <a:prstGeom prst="rect">
            <a:avLst/>
          </a:prstGeom>
          <a:solidFill>
            <a:srgbClr val="F1FDFD"/>
          </a:solidFill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瞿陀尼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A0CAA5D-AB4F-B177-08A9-991103AF2158}"/>
              </a:ext>
            </a:extLst>
          </p:cNvPr>
          <p:cNvSpPr txBox="1"/>
          <p:nvPr/>
        </p:nvSpPr>
        <p:spPr>
          <a:xfrm>
            <a:off x="4192366" y="5344232"/>
            <a:ext cx="12188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西牛貨洲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47F71E4-294A-38E1-80D5-D637DA6D8A0D}"/>
              </a:ext>
            </a:extLst>
          </p:cNvPr>
          <p:cNvSpPr/>
          <p:nvPr/>
        </p:nvSpPr>
        <p:spPr>
          <a:xfrm flipV="1">
            <a:off x="6580670" y="3299718"/>
            <a:ext cx="912705" cy="2937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60260BD-11A7-F9BE-3719-50E094B28E02}"/>
              </a:ext>
            </a:extLst>
          </p:cNvPr>
          <p:cNvSpPr/>
          <p:nvPr/>
        </p:nvSpPr>
        <p:spPr>
          <a:xfrm flipV="1">
            <a:off x="8293768" y="3497179"/>
            <a:ext cx="1138990" cy="561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71DD1A-F05E-D24C-51A1-5B5C0DA0FA9E}"/>
              </a:ext>
            </a:extLst>
          </p:cNvPr>
          <p:cNvSpPr txBox="1"/>
          <p:nvPr/>
        </p:nvSpPr>
        <p:spPr>
          <a:xfrm rot="2625786">
            <a:off x="5300142" y="1030528"/>
            <a:ext cx="136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TW" altLang="en-US" dirty="0"/>
              <a:t>喀喇崑崙山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5A25AA-F144-6E11-E7F1-76BB3EF14F6F}"/>
              </a:ext>
            </a:extLst>
          </p:cNvPr>
          <p:cNvSpPr txBox="1"/>
          <p:nvPr/>
        </p:nvSpPr>
        <p:spPr>
          <a:xfrm>
            <a:off x="2428605" y="468406"/>
            <a:ext cx="136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TW" altLang="en-US" dirty="0"/>
              <a:t>興都庫什山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585237F-A0D9-FC09-BB70-68F658C161E7}"/>
              </a:ext>
            </a:extLst>
          </p:cNvPr>
          <p:cNvSpPr txBox="1"/>
          <p:nvPr/>
        </p:nvSpPr>
        <p:spPr>
          <a:xfrm>
            <a:off x="944711" y="5762301"/>
            <a:ext cx="136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zh-TW" altLang="en-US" dirty="0"/>
              <a:t>阿拉伯海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23FD7C-0945-18DE-FF96-B676DB549133}"/>
              </a:ext>
            </a:extLst>
          </p:cNvPr>
          <p:cNvSpPr txBox="1"/>
          <p:nvPr/>
        </p:nvSpPr>
        <p:spPr>
          <a:xfrm>
            <a:off x="561473" y="251838"/>
            <a:ext cx="399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阿</a:t>
            </a:r>
            <a:endParaRPr lang="en-US" altLang="zh-TW" dirty="0"/>
          </a:p>
          <a:p>
            <a:r>
              <a:rPr lang="zh-TW" altLang="en-US" dirty="0"/>
              <a:t>富</a:t>
            </a:r>
            <a:endParaRPr lang="en-US" altLang="zh-TW" dirty="0"/>
          </a:p>
          <a:p>
            <a:r>
              <a:rPr lang="zh-TW" altLang="en-US" dirty="0"/>
              <a:t>汗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8A7133-67E7-13D7-690C-616EFEB77BD5}"/>
              </a:ext>
            </a:extLst>
          </p:cNvPr>
          <p:cNvSpPr txBox="1"/>
          <p:nvPr/>
        </p:nvSpPr>
        <p:spPr>
          <a:xfrm>
            <a:off x="10826648" y="5264996"/>
            <a:ext cx="9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zh-TW" altLang="en-US" dirty="0"/>
              <a:t>緬甸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954660-6F42-520F-5643-A02C7BF87DB7}"/>
              </a:ext>
            </a:extLst>
          </p:cNvPr>
          <p:cNvSpPr txBox="1"/>
          <p:nvPr/>
        </p:nvSpPr>
        <p:spPr>
          <a:xfrm>
            <a:off x="7947090" y="6131269"/>
            <a:ext cx="136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zh-TW" altLang="en-US" dirty="0"/>
              <a:t>孟加拉灣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FD45CC1-DBC1-6B7A-45FF-FFCD043F4BFE}"/>
              </a:ext>
            </a:extLst>
          </p:cNvPr>
          <p:cNvSpPr txBox="1"/>
          <p:nvPr/>
        </p:nvSpPr>
        <p:spPr>
          <a:xfrm>
            <a:off x="3136232" y="1559913"/>
            <a:ext cx="874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白夏瓦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AB7770-1370-A522-4065-CBE8EB076FCC}"/>
              </a:ext>
            </a:extLst>
          </p:cNvPr>
          <p:cNvSpPr txBox="1"/>
          <p:nvPr/>
        </p:nvSpPr>
        <p:spPr>
          <a:xfrm>
            <a:off x="8839199" y="4607912"/>
            <a:ext cx="1098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阿薩密省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2B5FB9F-6FE9-A6B5-44BC-762543AE33BA}"/>
              </a:ext>
            </a:extLst>
          </p:cNvPr>
          <p:cNvSpPr txBox="1"/>
          <p:nvPr/>
        </p:nvSpPr>
        <p:spPr>
          <a:xfrm>
            <a:off x="7539789" y="1800545"/>
            <a:ext cx="166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西藏 西康 雲南</a:t>
            </a:r>
          </a:p>
        </p:txBody>
      </p:sp>
    </p:spTree>
    <p:extLst>
      <p:ext uri="{BB962C8B-B14F-4D97-AF65-F5344CB8AC3E}">
        <p14:creationId xmlns:p14="http://schemas.microsoft.com/office/powerpoint/2010/main" val="293272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F3BCA955-4AF6-50BF-9378-0A806530C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1" y="0"/>
            <a:ext cx="10486198" cy="65196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A7534CA-DC61-2B33-E191-2676A1CFD4C8}"/>
              </a:ext>
            </a:extLst>
          </p:cNvPr>
          <p:cNvSpPr/>
          <p:nvPr/>
        </p:nvSpPr>
        <p:spPr>
          <a:xfrm>
            <a:off x="2502568" y="1315451"/>
            <a:ext cx="729916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6B77050-75DD-B339-CD7C-16DA1F10747E}"/>
              </a:ext>
            </a:extLst>
          </p:cNvPr>
          <p:cNvSpPr/>
          <p:nvPr/>
        </p:nvSpPr>
        <p:spPr>
          <a:xfrm>
            <a:off x="5149516" y="1427745"/>
            <a:ext cx="729916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CEA2695-B1D0-A592-A5F8-AD729F7965F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232484" y="1455820"/>
            <a:ext cx="1917032" cy="11229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073D6B2-351E-ECAB-F7D6-26C385CAEB9C}"/>
              </a:ext>
            </a:extLst>
          </p:cNvPr>
          <p:cNvSpPr/>
          <p:nvPr/>
        </p:nvSpPr>
        <p:spPr>
          <a:xfrm rot="3389727">
            <a:off x="6529138" y="2382250"/>
            <a:ext cx="729916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6011FEC-5169-27B6-75FC-E7921478331F}"/>
              </a:ext>
            </a:extLst>
          </p:cNvPr>
          <p:cNvSpPr/>
          <p:nvPr/>
        </p:nvSpPr>
        <p:spPr>
          <a:xfrm>
            <a:off x="6360696" y="1074821"/>
            <a:ext cx="1122946" cy="6737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7F09EA0-241D-6293-7554-DD9AD581CCEB}"/>
              </a:ext>
            </a:extLst>
          </p:cNvPr>
          <p:cNvSpPr txBox="1"/>
          <p:nvPr/>
        </p:nvSpPr>
        <p:spPr>
          <a:xfrm rot="184513">
            <a:off x="3633359" y="1083171"/>
            <a:ext cx="1218787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南閻浮提</a:t>
            </a:r>
            <a:endParaRPr lang="en-US" altLang="zh-TW" dirty="0"/>
          </a:p>
          <a:p>
            <a:pPr algn="ctr"/>
            <a:r>
              <a:rPr lang="zh-TW" altLang="en-US" dirty="0"/>
              <a:t>南贍部洲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94592C-0BAD-C0A6-F055-2DEA1E255580}"/>
              </a:ext>
            </a:extLst>
          </p:cNvPr>
          <p:cNvSpPr txBox="1"/>
          <p:nvPr/>
        </p:nvSpPr>
        <p:spPr>
          <a:xfrm>
            <a:off x="7515725" y="1263133"/>
            <a:ext cx="1796717" cy="369332"/>
          </a:xfrm>
          <a:prstGeom prst="rect">
            <a:avLst/>
          </a:prstGeom>
          <a:solidFill>
            <a:srgbClr val="CC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/>
            </a:lvl1pPr>
          </a:lstStyle>
          <a:p>
            <a:r>
              <a:rPr lang="zh-TW" altLang="en-US" dirty="0"/>
              <a:t>佛陀誕生的地方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F43EF8-B858-DE46-F6B8-8AC7DC7C2BE9}"/>
              </a:ext>
            </a:extLst>
          </p:cNvPr>
          <p:cNvSpPr txBox="1"/>
          <p:nvPr/>
        </p:nvSpPr>
        <p:spPr>
          <a:xfrm>
            <a:off x="1572127" y="629471"/>
            <a:ext cx="1732546" cy="646331"/>
          </a:xfrm>
          <a:prstGeom prst="rect">
            <a:avLst/>
          </a:prstGeom>
          <a:solidFill>
            <a:srgbClr val="CC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/>
            </a:lvl1pPr>
          </a:lstStyle>
          <a:p>
            <a:r>
              <a:rPr lang="zh-TW" altLang="en-US" dirty="0"/>
              <a:t>佛陀 從 忉利天</a:t>
            </a:r>
            <a:br>
              <a:rPr lang="en-US" altLang="zh-TW" dirty="0"/>
            </a:br>
            <a:r>
              <a:rPr lang="zh-TW" altLang="en-US" dirty="0"/>
              <a:t>下來的地方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11E160-AD6E-2055-91FB-F26E9DC47AB0}"/>
              </a:ext>
            </a:extLst>
          </p:cNvPr>
          <p:cNvSpPr txBox="1"/>
          <p:nvPr/>
        </p:nvSpPr>
        <p:spPr>
          <a:xfrm>
            <a:off x="5093368" y="2851302"/>
            <a:ext cx="1828799" cy="369332"/>
          </a:xfrm>
          <a:prstGeom prst="rect">
            <a:avLst/>
          </a:prstGeom>
          <a:solidFill>
            <a:srgbClr val="CC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/>
            </a:lvl1pPr>
          </a:lstStyle>
          <a:p>
            <a:r>
              <a:rPr lang="zh-TW" altLang="en-US" dirty="0"/>
              <a:t>佛陀入滅的地方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C12FD44-9F64-CD7B-90DD-3D115A8D248F}"/>
              </a:ext>
            </a:extLst>
          </p:cNvPr>
          <p:cNvSpPr txBox="1"/>
          <p:nvPr/>
        </p:nvSpPr>
        <p:spPr>
          <a:xfrm>
            <a:off x="4692317" y="1768460"/>
            <a:ext cx="1868904" cy="369332"/>
          </a:xfrm>
          <a:prstGeom prst="rect">
            <a:avLst/>
          </a:prstGeom>
          <a:solidFill>
            <a:srgbClr val="CCFFC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/>
            </a:lvl1pPr>
          </a:lstStyle>
          <a:p>
            <a:r>
              <a:rPr lang="zh-TW" altLang="en-US" dirty="0"/>
              <a:t>阿修羅躲的地方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F09EA0-241D-6293-7554-DD9AD581CCEB}"/>
              </a:ext>
            </a:extLst>
          </p:cNvPr>
          <p:cNvSpPr txBox="1"/>
          <p:nvPr/>
        </p:nvSpPr>
        <p:spPr>
          <a:xfrm>
            <a:off x="8012854" y="4566449"/>
            <a:ext cx="121878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佛教中國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7A47C73-4670-7E31-B082-C1B5D2CA04AD}"/>
              </a:ext>
            </a:extLst>
          </p:cNvPr>
          <p:cNvSpPr/>
          <p:nvPr/>
        </p:nvSpPr>
        <p:spPr>
          <a:xfrm>
            <a:off x="8181474" y="4227093"/>
            <a:ext cx="729916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6748488-0358-7A3C-AEC2-4E7271C3B2C2}"/>
              </a:ext>
            </a:extLst>
          </p:cNvPr>
          <p:cNvSpPr/>
          <p:nvPr/>
        </p:nvSpPr>
        <p:spPr>
          <a:xfrm rot="779022">
            <a:off x="5538773" y="3303141"/>
            <a:ext cx="560577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32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56915BC-0A38-E58B-AE19-294677CF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0" y="497306"/>
            <a:ext cx="10730461" cy="58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3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16716</TotalTime>
  <Words>267</Words>
  <Application>Microsoft Office PowerPoint</Application>
  <PresentationFormat>寬螢幕</PresentationFormat>
  <Paragraphs>73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905</cp:revision>
  <dcterms:created xsi:type="dcterms:W3CDTF">2023-08-17T10:12:34Z</dcterms:created>
  <dcterms:modified xsi:type="dcterms:W3CDTF">2024-06-05T09:04:16Z</dcterms:modified>
</cp:coreProperties>
</file>